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D1517-82E8-4417-BEFB-B9BA635E4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BDA64C-BE67-4F49-81DC-312EA200B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4585B-FEF4-4FFB-B137-C6820522968F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E95A85-AB96-4FB5-B8C9-58DEBF4FD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169EAA-5D29-47AB-A08D-D3CF2C29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8110-49ED-4770-AC7D-80AAB8AAB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65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02C700-4FE6-4E4D-9ECB-99F750282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9B2B48-A8AD-44B9-8842-C043E151A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02CAF8-66D2-4775-A07F-D39FE0421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4585B-FEF4-4FFB-B137-C6820522968F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FBD075-284E-4A3B-BD77-CB0E3985D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C9C0A4-49AB-4196-A5D9-0788861CB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78110-49ED-4770-AC7D-80AAB8AAB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940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36020FF-78D6-485E-A338-B6445F33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Tutorial</a:t>
            </a:r>
            <a:br>
              <a:rPr lang="en-US" altLang="ko-KR"/>
            </a:br>
            <a:r>
              <a:rPr lang="en-US" altLang="ko-KR" b="1"/>
              <a:t>Elliptic Curve Cryptography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60BC9B-E61B-4462-BB6E-3633D83E9D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86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90260E8-AED3-4CE9-8F3B-ABCE0A0B7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/>
              <a:t>Elliptic Curves</a:t>
            </a:r>
            <a:endParaRPr lang="ko-KR" altLang="en-US" cap="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C4DC7B-AFCC-4DE5-A704-88DAFE632F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70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747BA57-D0D3-46E4-AF59-8D2763A54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Motivation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F99CAE-2A55-4F02-AF51-6F24A6B0D9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12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2B59960-11B3-4110-BF46-D831104F6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Introduction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CC8F1A-E94D-47E4-9299-00360AE0A0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63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C7D670F-4E3F-4B91-B7DC-D8B47DB55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50AAE1-C16A-4C53-ABB6-49DCF1F2B2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69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E0A565D-2296-4D95-98F9-E8FBDC38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CCE0E1-D706-4ED0-89BB-90DD1B79DF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34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69D4165-D192-4AB9-B202-244EFC6D7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C94C81-3057-4079-A85D-F5185D01C0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0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4FF16BF-E218-4ECA-A356-9F2EA74AF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A39833-BACF-4EFC-B45B-EB4B48B0F0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46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0A4C0EE-2EE8-4DC2-AF4C-3DD47D94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B1AD95-152B-49B4-BF2E-64ED54ACB0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6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BF8DB41-F096-438D-B814-E509A07D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674BFD-7019-43F1-AD09-5195A48BCA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45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27C67CA-F32F-4CE2-9E80-8D58C76D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800" b="1" kern="1200">
                <a:solidFill>
                  <a:prstClr val="black"/>
                </a:solidFill>
                <a:effectLst/>
                <a:latin typeface="Consolas" panose="020B0609020204030204" pitchFamily="49" charset="0"/>
                <a:cs typeface="+mn-cs"/>
              </a:rPr>
              <a:t>Discrete logarithm </a:t>
            </a:r>
            <a:r>
              <a:rPr lang="en-US" altLang="ko-KR" b="1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ko-KR" altLang="en-US" b="1">
                <a:solidFill>
                  <a:prstClr val="black"/>
                </a:solidFill>
                <a:latin typeface="Consolas" panose="020B0609020204030204" pitchFamily="49" charset="0"/>
              </a:rPr>
              <a:t>이산대수</a:t>
            </a:r>
            <a:r>
              <a:rPr lang="en-US" altLang="ko-KR" b="1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AFE6EB-EE83-4CA3-9968-4F282B11F8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61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BE45B1A-52A8-4130-B436-8815B1C7C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B4CD74-1909-49A1-88E8-65E01EBDDF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27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FC79599-9CDB-4018-9C96-7766B7C43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Elliptic Curve Groups over </a:t>
            </a:r>
            <a:r>
              <a:rPr lang="en-US" altLang="ko-KR" b="1"/>
              <a:t>F</a:t>
            </a:r>
            <a:r>
              <a:rPr lang="en-US" altLang="ko-KR" b="1" baseline="-25000"/>
              <a:t>p</a:t>
            </a:r>
            <a:endParaRPr lang="ko-KR" altLang="en-US" b="1" baseline="-25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CAE3A6-B0B9-4C46-B65D-6012D90EE7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82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944C4FD-5F17-4E0B-9EC9-776D956A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6DC4D7-A1A9-4422-8FB0-1CCC73C21A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45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2F5873F-4BC5-41D2-A631-BC4D8759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6ABF3A-855C-47AC-8E9F-CEDEE674F6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22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982AD5B-4081-4CA6-BBD1-C3D3D85D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E26AE4-FACA-4E2E-88A3-3C6BDFE1AE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78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E5E6E3D-425E-4477-B8A6-0D2A0BE8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267BA0-5768-414C-AEF2-81DA88E3DD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76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제목 1" hidden="1">
                <a:extLst>
                  <a:ext uri="{FF2B5EF4-FFF2-40B4-BE49-F238E27FC236}">
                    <a16:creationId xmlns:a16="http://schemas.microsoft.com/office/drawing/2014/main" id="{6446576A-438F-4E7E-8254-0E6DAA335B2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atinLnBrk="0"/>
                <a:r>
                  <a:rPr lang="en-US" altLang="ko-KR" dirty="0"/>
                  <a:t>Example F</a:t>
                </a:r>
                <a:r>
                  <a:rPr lang="en-US" altLang="ko-KR" baseline="-25000" dirty="0"/>
                  <a:t>23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ko-KR" dirty="0"/>
                  <a:t> (mod 23)</a:t>
                </a:r>
              </a:p>
            </p:txBody>
          </p:sp>
        </mc:Choice>
        <mc:Fallback>
          <p:sp>
            <p:nvSpPr>
              <p:cNvPr id="2" name="제목 1" hidden="1">
                <a:extLst>
                  <a:ext uri="{FF2B5EF4-FFF2-40B4-BE49-F238E27FC236}">
                    <a16:creationId xmlns:a16="http://schemas.microsoft.com/office/drawing/2014/main" id="{6446576A-438F-4E7E-8254-0E6DAA335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2327AB53-CB20-4145-94C1-485AF59B91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27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5A2D84D-702C-4785-B74F-AF7574A9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7806BA-908A-4E96-BEDA-9533CFAF42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9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3C092E9-0327-427F-9A64-10421F793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304675-7308-4FEC-9DA5-8C583A5B5F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95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241F06B-C673-4F5E-8447-5EC4AD8D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C955F1-02EB-4E01-B145-E04EE1345E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84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D70EA88-5F2B-4DB6-B1C6-AACF6E5DA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FC7341-33D7-410A-B841-E133A7D74F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1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8115307-6ADA-4D95-8C1D-16F9E538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GROUPS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B7ECAB-5CFC-4D0D-AE7E-B410154C71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98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E47371D-304E-4234-A52C-1A1B6339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CE49A2-FBED-486E-B7AE-9D1D1CE604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32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CBC75DF-F6B9-4B4C-989B-DD25AE9B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Elliptic Curve Discrete Logarithm Problem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209719-3322-4771-86A1-0116E7CA82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69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40F4875-443A-4C0F-B150-92399F2C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Example curve parameters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7C361C-EC33-468C-AC9E-3F1F963322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49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6A6F1B2-9961-47E2-B6CF-1DB48429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5BFF99-7C38-4A54-99C5-F34ACDDF98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8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15C41B2-B4F9-49A9-8101-2A09B1C8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Security of ECC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221CCB-61AA-4277-8EF3-CD8E29C82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97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4FD2290-F4F2-42D9-93D6-2EE115C52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EC protocols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70330F-E070-47F3-9AEA-0B546D9E8D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23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7354A36-A97C-4B7D-9180-9122C98CD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Primitive Protocols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840E0C-C8A6-4303-88F8-7E6A777654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00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F05B9F4-7C84-4A46-A2FD-26DCB9E85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Standards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E98C32-EE55-4F57-99BA-2B6D6E80F2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33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73DAB2D-8F49-4E33-AE27-DF22A09F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EC domain parameters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4BF504-C501-40B5-BAC7-F22E4D1E6D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74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01A1F60-BB34-476B-93BA-5E60F5456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ECDH (Elliptic Curve Diffie-Hellman)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FF7EBF-6F0A-4174-8E6A-85BAFAD543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94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5969ACB-5A06-4E4F-B1D4-D9FBBE1F2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Group definition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482E33-C1D3-45B8-B602-DDD42AFF1E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80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0574969-08ED-45D0-A506-EA5A4DDC2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E5205A-27AC-4945-BCAD-F3247EA058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6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553DA6D-0BF1-435E-A38B-A863A9102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26426A-68BD-4DB6-B2E3-245FE8CD72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99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3EEECF4-0E15-47FD-AFE4-D99FAA40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ECDSA</a:t>
            </a:r>
            <a:r>
              <a:rPr lang="en-US" altLang="ko-KR"/>
              <a:t> (Elliptic Curve Digital Signature Algorithm)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E45E3B-DE15-4C88-A53E-8CF9A09375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25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5AC550E-7E44-44C4-A408-DF3F43E91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/>
              <a:t>ECDSA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4C4016-F099-49E1-A926-12D40B6336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67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65A428E-3967-44B7-94AA-17818A8D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/>
              <a:t>ECDSA: example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5738DB-0440-4C26-AC95-BCAAE084FC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45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6CC4DE6-7A49-409E-B03D-19E0441E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356D21-D1B5-4885-B385-F245A575F6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38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6DBFA2B-E395-4D45-A570-8CC513B7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0ABFF7-82D6-4C7D-82D7-6271CBEDFA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79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9F41FE7-0BF1-48B3-8362-4D367ED2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/>
              <a:t>ECDSA Key length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E7A771-84D0-4C43-97D7-E9D3C147B3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82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F297396-DEEA-4909-87DF-E1CB7C086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/>
              <a:t>ECDSA: Handle with Care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FA6AEF-BC2E-48BA-9E34-BB08E004BD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66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DE0E653-E971-46E5-9461-C25C1906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7B6446-A191-4944-9271-8DCF321678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68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E282F57-0719-457F-9BD3-9A04D9C8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Subgroup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39EE79-8906-43C5-B23E-56E22A54C9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91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D277A41-B7E9-43C6-AD4D-1ECE6323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AE25CC-6813-44B2-A769-48BD69485D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91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785CB17-8E2F-4A2D-A2C6-44DC53884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EdDSA (</a:t>
            </a:r>
            <a:r>
              <a:rPr lang="en-US" altLang="ko-KR"/>
              <a:t>Edwards-curve Digital Signature Algorithm)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6E7942-A382-4290-8129-67D927889E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701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745DBEC-8D1E-41C7-A6A6-F6D728929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B76EAE-9AC0-4FC2-807F-51D4021538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036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8C98A8D-E0C1-4A13-ACFD-D158CA96E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/>
              <a:t>EdDSA: Fault attack </a:t>
            </a:r>
            <a:r>
              <a:rPr lang="en-US" altLang="ko-KR" sz="2000"/>
              <a:t>(for deterministic cryptography scheme)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771EDE-2756-40CE-BDDD-0E79C46BDB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852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9570DA0-8B2E-4015-8403-B9F17E1D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ECIES</a:t>
            </a:r>
            <a:r>
              <a:rPr lang="en-US" altLang="ko-KR"/>
              <a:t> (Elliptic Curve Integrated Encryption Scheme)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CE38AB-3DE9-4607-8C06-D591045CC2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96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08FE073-7F48-45B6-917A-25917FF4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81689-574C-44BF-AAF1-ECB8C46D72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585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F9126F5-E23D-47D1-A33F-5741F4899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ffectLst/>
              </a:rPr>
              <a:t>Schnorr Signature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D30BAB-234E-494F-B2E8-CF47F585C0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115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AA8F911-7CFE-45E7-A3C6-50581D0E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property of linearity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0FBD5D-3FFF-4771-88D7-18BFC00277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445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720A92-3682-42FB-88E8-2B637E2C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02A3E4-BA1B-4662-A4AE-CBC82E4C47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490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14945CA-C065-4218-87F6-2A0FE513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advantages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58E6D4-EECE-4232-B5C7-7DFC3D5966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37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B378DFB-72AA-438C-9C93-36AEA0B26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Cyclic (sub)groups and generators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EB40EE-B7E5-42FF-9DE2-EF6E394A26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80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BB50EAD-AB9A-468D-8EDC-38DFABB77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</a:t>
            </a:r>
            <a:r>
              <a:rPr lang="ko-KR" altLang="en-US"/>
              <a:t> </a:t>
            </a:r>
            <a:r>
              <a:rPr lang="en-US" altLang="ko-KR"/>
              <a:t>bitcoin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A593BC-E7DA-4378-9F9E-A7B850F93E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5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4069C31-7400-48FC-8479-B16849EF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Order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D9BD16-60BF-46EB-9210-FA22503671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31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B650CEE-7509-4295-B3CB-88C8706F6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500B3C-80B7-47D1-98E0-EF800D78AD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2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2D0D62E-E0B5-4633-883E-B944BC9F1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F56FE9-74B4-4858-A706-F4C322EF60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22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</Words>
  <Application>Microsoft Office PowerPoint</Application>
  <PresentationFormat>화면 슬라이드 쇼(4:3)</PresentationFormat>
  <Paragraphs>33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5" baseType="lpstr">
      <vt:lpstr>맑은 고딕</vt:lpstr>
      <vt:lpstr>Arial</vt:lpstr>
      <vt:lpstr>Cambria Math</vt:lpstr>
      <vt:lpstr>Consolas</vt:lpstr>
      <vt:lpstr>Office 테마</vt:lpstr>
      <vt:lpstr>Tutorial Elliptic Curve Cryptography</vt:lpstr>
      <vt:lpstr>Contents</vt:lpstr>
      <vt:lpstr>GROUPS</vt:lpstr>
      <vt:lpstr>Group definition</vt:lpstr>
      <vt:lpstr>Subgroup</vt:lpstr>
      <vt:lpstr>Cyclic (sub)groups and generators</vt:lpstr>
      <vt:lpstr>Order</vt:lpstr>
      <vt:lpstr>PowerPoint 프레젠테이션</vt:lpstr>
      <vt:lpstr>PowerPoint 프레젠테이션</vt:lpstr>
      <vt:lpstr>Elliptic Curves</vt:lpstr>
      <vt:lpstr>Motivation</vt:lpstr>
      <vt:lpstr>Introduction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Discrete logarithm (이산대수)</vt:lpstr>
      <vt:lpstr>Elliptic Curve Groups over Fp</vt:lpstr>
      <vt:lpstr>PowerPoint 프레젠테이션</vt:lpstr>
      <vt:lpstr>PowerPoint 프레젠테이션</vt:lpstr>
      <vt:lpstr>PowerPoint 프레젠테이션</vt:lpstr>
      <vt:lpstr>PowerPoint 프레젠테이션</vt:lpstr>
      <vt:lpstr>Example F23: y2=x3+x+1 (mod 23)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The Elliptic Curve Discrete Logarithm Problem</vt:lpstr>
      <vt:lpstr>Example curve parameters</vt:lpstr>
      <vt:lpstr>PowerPoint 프레젠테이션</vt:lpstr>
      <vt:lpstr>Security of ECC</vt:lpstr>
      <vt:lpstr>EC protocols</vt:lpstr>
      <vt:lpstr>Primitive Protocols</vt:lpstr>
      <vt:lpstr>Standards</vt:lpstr>
      <vt:lpstr>EC domain parameters</vt:lpstr>
      <vt:lpstr>ECDH (Elliptic Curve Diffie-Hellman)</vt:lpstr>
      <vt:lpstr>PowerPoint 프레젠테이션</vt:lpstr>
      <vt:lpstr>PowerPoint 프레젠테이션</vt:lpstr>
      <vt:lpstr>ECDSA (Elliptic Curve Digital Signature Algorithm)</vt:lpstr>
      <vt:lpstr>ECDSA</vt:lpstr>
      <vt:lpstr>ECDSA: example</vt:lpstr>
      <vt:lpstr>PowerPoint 프레젠테이션</vt:lpstr>
      <vt:lpstr>PowerPoint 프레젠테이션</vt:lpstr>
      <vt:lpstr>ECDSA Key length</vt:lpstr>
      <vt:lpstr>ECDSA: Handle with Care</vt:lpstr>
      <vt:lpstr>PowerPoint 프레젠테이션</vt:lpstr>
      <vt:lpstr>PowerPoint 프레젠테이션</vt:lpstr>
      <vt:lpstr>EdDSA (Edwards-curve Digital Signature Algorithm)</vt:lpstr>
      <vt:lpstr>PowerPoint 프레젠테이션</vt:lpstr>
      <vt:lpstr>EdDSA: Fault attack (for deterministic cryptography scheme)</vt:lpstr>
      <vt:lpstr>ECIES (Elliptic Curve Integrated Encryption Scheme)</vt:lpstr>
      <vt:lpstr>PowerPoint 프레젠테이션</vt:lpstr>
      <vt:lpstr>Schnorr Signature</vt:lpstr>
      <vt:lpstr>property of linearity</vt:lpstr>
      <vt:lpstr>PowerPoint 프레젠테이션</vt:lpstr>
      <vt:lpstr>advantages</vt:lpstr>
      <vt:lpstr>In bitcoin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Elliptic Curve Cryptography</dc:title>
  <dc:creator>김은기</dc:creator>
  <cp:lastModifiedBy>김은기</cp:lastModifiedBy>
  <cp:revision>1</cp:revision>
  <dcterms:created xsi:type="dcterms:W3CDTF">2023-10-30T00:31:59Z</dcterms:created>
  <dcterms:modified xsi:type="dcterms:W3CDTF">2023-10-30T00:31:59Z</dcterms:modified>
</cp:coreProperties>
</file>